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4"/>
  </p:notesMasterIdLst>
  <p:sldIdLst>
    <p:sldId id="256" r:id="rId2"/>
    <p:sldId id="265" r:id="rId3"/>
    <p:sldId id="266" r:id="rId4"/>
    <p:sldId id="267" r:id="rId5"/>
    <p:sldId id="268" r:id="rId6"/>
    <p:sldId id="269" r:id="rId7"/>
    <p:sldId id="270" r:id="rId8"/>
    <p:sldId id="271" r:id="rId9"/>
    <p:sldId id="272" r:id="rId10"/>
    <p:sldId id="273" r:id="rId11"/>
    <p:sldId id="274" r:id="rId12"/>
    <p:sldId id="275" r:id="rId13"/>
    <p:sldId id="264" r:id="rId14"/>
    <p:sldId id="259" r:id="rId15"/>
    <p:sldId id="258" r:id="rId16"/>
    <p:sldId id="261" r:id="rId17"/>
    <p:sldId id="257" r:id="rId18"/>
    <p:sldId id="262" r:id="rId19"/>
    <p:sldId id="277" r:id="rId20"/>
    <p:sldId id="279" r:id="rId21"/>
    <p:sldId id="278" r:id="rId22"/>
    <p:sldId id="26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0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055648-ACF9-4A87-89D0-E12A08C3C1FB}" type="datetimeFigureOut">
              <a:rPr lang="en-US" smtClean="0"/>
              <a:t>7/25/2016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F9D750-9665-4E90-94E1-28C6F1A49A0C}" type="slidenum">
              <a:rPr lang="en-US" smtClean="0"/>
              <a:t>‹#›</a:t>
            </a:fld>
            <a:endParaRPr lang="en-US"/>
          </a:p>
        </p:txBody>
      </p:sp>
    </p:spTree>
    <p:extLst>
      <p:ext uri="{BB962C8B-B14F-4D97-AF65-F5344CB8AC3E}">
        <p14:creationId xmlns:p14="http://schemas.microsoft.com/office/powerpoint/2010/main" val="445173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9D750-9665-4E90-94E1-28C6F1A49A0C}" type="slidenum">
              <a:rPr lang="en-US" smtClean="0"/>
              <a:t>17</a:t>
            </a:fld>
            <a:endParaRPr lang="en-US"/>
          </a:p>
        </p:txBody>
      </p:sp>
    </p:spTree>
    <p:extLst>
      <p:ext uri="{BB962C8B-B14F-4D97-AF65-F5344CB8AC3E}">
        <p14:creationId xmlns:p14="http://schemas.microsoft.com/office/powerpoint/2010/main" val="2142113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DF616C4-48EE-49FE-A7B6-1BADBB5E39D6}"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B452F-CFD9-4792-9511-BA772662E00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F616C4-48EE-49FE-A7B6-1BADBB5E39D6}"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B452F-CFD9-4792-9511-BA772662E00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F616C4-48EE-49FE-A7B6-1BADBB5E39D6}"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B452F-CFD9-4792-9511-BA772662E00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F616C4-48EE-49FE-A7B6-1BADBB5E39D6}"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B452F-CFD9-4792-9511-BA772662E00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F616C4-48EE-49FE-A7B6-1BADBB5E39D6}"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B452F-CFD9-4792-9511-BA772662E00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F616C4-48EE-49FE-A7B6-1BADBB5E39D6}" type="datetimeFigureOut">
              <a:rPr lang="en-US" smtClean="0"/>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B452F-CFD9-4792-9511-BA772662E00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F616C4-48EE-49FE-A7B6-1BADBB5E39D6}" type="datetimeFigureOut">
              <a:rPr lang="en-US" smtClean="0"/>
              <a:t>7/25/2016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5B452F-CFD9-4792-9511-BA772662E00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F616C4-48EE-49FE-A7B6-1BADBB5E39D6}" type="datetimeFigureOut">
              <a:rPr lang="en-US" smtClean="0"/>
              <a:t>7/25/2016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5B452F-CFD9-4792-9511-BA772662E00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616C4-48EE-49FE-A7B6-1BADBB5E39D6}" type="datetimeFigureOut">
              <a:rPr lang="en-US" smtClean="0"/>
              <a:t>7/25/2016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5B452F-CFD9-4792-9511-BA772662E00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F616C4-48EE-49FE-A7B6-1BADBB5E39D6}" type="datetimeFigureOut">
              <a:rPr lang="en-US" smtClean="0"/>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B452F-CFD9-4792-9511-BA772662E00D}"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DF616C4-48EE-49FE-A7B6-1BADBB5E39D6}" type="datetimeFigureOut">
              <a:rPr lang="en-US" smtClean="0"/>
              <a:t>7/25/2016</a:t>
            </a:fld>
            <a:endParaRPr lang="en-US"/>
          </a:p>
        </p:txBody>
      </p:sp>
      <p:sp>
        <p:nvSpPr>
          <p:cNvPr id="9" name="Slide Number Placeholder 8"/>
          <p:cNvSpPr>
            <a:spLocks noGrp="1"/>
          </p:cNvSpPr>
          <p:nvPr>
            <p:ph type="sldNum" sz="quarter" idx="11"/>
          </p:nvPr>
        </p:nvSpPr>
        <p:spPr/>
        <p:txBody>
          <a:bodyPr/>
          <a:lstStyle/>
          <a:p>
            <a:fld id="{A45B452F-CFD9-4792-9511-BA772662E00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l="-10000" t="-2000" r="8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45B452F-CFD9-4792-9511-BA772662E00D}"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DF616C4-48EE-49FE-A7B6-1BADBB5E39D6}" type="datetimeFigureOut">
              <a:rPr lang="en-US" smtClean="0"/>
              <a:t>7/25/2016</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Stretches for Athletes </a:t>
            </a:r>
            <a:endParaRPr lang="en-US" dirty="0"/>
          </a:p>
        </p:txBody>
      </p:sp>
    </p:spTree>
    <p:extLst>
      <p:ext uri="{BB962C8B-B14F-4D97-AF65-F5344CB8AC3E}">
        <p14:creationId xmlns:p14="http://schemas.microsoft.com/office/powerpoint/2010/main" val="233809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Downward dog</a:t>
            </a:r>
            <a:endParaRPr lang="en-US" dirty="0"/>
          </a:p>
        </p:txBody>
      </p:sp>
      <p:sp>
        <p:nvSpPr>
          <p:cNvPr id="3" name="Content Placeholder 2"/>
          <p:cNvSpPr>
            <a:spLocks noGrp="1"/>
          </p:cNvSpPr>
          <p:nvPr>
            <p:ph idx="1"/>
          </p:nvPr>
        </p:nvSpPr>
        <p:spPr>
          <a:xfrm>
            <a:off x="457200" y="3886200"/>
            <a:ext cx="8229600" cy="2239963"/>
          </a:xfrm>
        </p:spPr>
        <p:txBody>
          <a:bodyPr>
            <a:normAutofit fontScale="70000" lnSpcReduction="20000"/>
          </a:bodyPr>
          <a:lstStyle/>
          <a:p>
            <a:r>
              <a:rPr lang="en-US" dirty="0" smtClean="0"/>
              <a:t>Directions:</a:t>
            </a:r>
          </a:p>
          <a:p>
            <a:endParaRPr lang="en-US" dirty="0" smtClean="0"/>
          </a:p>
          <a:p>
            <a:r>
              <a:rPr lang="en-US" dirty="0" smtClean="0"/>
              <a:t>Start by kneeling on the ground with your hands shoulder-width apart on front of you.</a:t>
            </a:r>
          </a:p>
          <a:p>
            <a:r>
              <a:rPr lang="en-US" dirty="0" smtClean="0"/>
              <a:t>Take a deep breath and raise your buttocks into the air, straightening your legs as much as possible.</a:t>
            </a:r>
          </a:p>
          <a:p>
            <a:r>
              <a:rPr lang="en-US" dirty="0" smtClean="0"/>
              <a:t>Lower your head toward the ground and straighten your spine.</a:t>
            </a:r>
          </a:p>
          <a:p>
            <a:r>
              <a:rPr lang="en-US" dirty="0" smtClean="0"/>
              <a:t>Lower your heels toward the ground as far as you can go to give your calves a good stretch.</a:t>
            </a:r>
          </a:p>
          <a:p>
            <a:r>
              <a:rPr lang="en-US" dirty="0" smtClean="0"/>
              <a:t>Muscles stretched: Calves; releases tension in back, shoulders</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142999"/>
            <a:ext cx="298132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0071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Upward dog</a:t>
            </a:r>
            <a:endParaRPr lang="en-US" dirty="0"/>
          </a:p>
        </p:txBody>
      </p:sp>
      <p:sp>
        <p:nvSpPr>
          <p:cNvPr id="3" name="Content Placeholder 2"/>
          <p:cNvSpPr>
            <a:spLocks noGrp="1"/>
          </p:cNvSpPr>
          <p:nvPr>
            <p:ph idx="1"/>
          </p:nvPr>
        </p:nvSpPr>
        <p:spPr>
          <a:xfrm>
            <a:off x="457200" y="3886200"/>
            <a:ext cx="8229600" cy="2239963"/>
          </a:xfrm>
        </p:spPr>
        <p:txBody>
          <a:bodyPr>
            <a:normAutofit fontScale="70000" lnSpcReduction="20000"/>
          </a:bodyPr>
          <a:lstStyle/>
          <a:p>
            <a:r>
              <a:rPr lang="en-US" dirty="0" smtClean="0"/>
              <a:t>Directions:</a:t>
            </a:r>
          </a:p>
          <a:p>
            <a:endParaRPr lang="en-US" dirty="0" smtClean="0"/>
          </a:p>
          <a:p>
            <a:r>
              <a:rPr lang="en-US" dirty="0" smtClean="0"/>
              <a:t>Lie face down on the ground with your feet hip-width apart and your hands resting next to your lower ribs.</a:t>
            </a:r>
          </a:p>
          <a:p>
            <a:r>
              <a:rPr lang="en-US" dirty="0" smtClean="0"/>
              <a:t>Keeping your toes and hands on the floor, press your chest up so that your back is straight.</a:t>
            </a:r>
          </a:p>
          <a:p>
            <a:r>
              <a:rPr lang="en-US" dirty="0" smtClean="0"/>
              <a:t>Squeeze your buttocks (to keep your back from hurting) and pull your shoulders back.</a:t>
            </a:r>
          </a:p>
          <a:p>
            <a:r>
              <a:rPr lang="en-US" dirty="0" smtClean="0"/>
              <a:t>You may raise slightly above the ground for a deeper yoga stretch.</a:t>
            </a:r>
          </a:p>
          <a:p>
            <a:r>
              <a:rPr lang="en-US" dirty="0" smtClean="0"/>
              <a:t>Muscles stretched: Chest, abs; opens up shoulders, upper back</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143000"/>
            <a:ext cx="4448175" cy="2805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1379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 over stretch</a:t>
            </a:r>
            <a:endParaRPr lang="en-US" dirty="0"/>
          </a:p>
        </p:txBody>
      </p:sp>
      <p:sp>
        <p:nvSpPr>
          <p:cNvPr id="3" name="Content Placeholder 2"/>
          <p:cNvSpPr>
            <a:spLocks noGrp="1"/>
          </p:cNvSpPr>
          <p:nvPr>
            <p:ph idx="1"/>
          </p:nvPr>
        </p:nvSpPr>
        <p:spPr>
          <a:xfrm>
            <a:off x="457200" y="3962400"/>
            <a:ext cx="8229600" cy="2163763"/>
          </a:xfrm>
        </p:spPr>
        <p:txBody>
          <a:bodyPr>
            <a:normAutofit fontScale="85000" lnSpcReduction="20000"/>
          </a:bodyPr>
          <a:lstStyle/>
          <a:p>
            <a:r>
              <a:rPr lang="en-US" dirty="0" smtClean="0"/>
              <a:t>Directions:</a:t>
            </a:r>
          </a:p>
          <a:p>
            <a:endParaRPr lang="en-US" dirty="0" smtClean="0"/>
          </a:p>
          <a:p>
            <a:r>
              <a:rPr lang="en-US" dirty="0" smtClean="0"/>
              <a:t>Lie on your back with your legs straight in front of you.</a:t>
            </a:r>
          </a:p>
          <a:p>
            <a:r>
              <a:rPr lang="en-US" dirty="0" smtClean="0"/>
              <a:t>Bring one leg straight into the air then bring across your body so it rests on the ground.</a:t>
            </a:r>
          </a:p>
          <a:p>
            <a:r>
              <a:rPr lang="en-US" dirty="0" smtClean="0"/>
              <a:t>Hold for 10-20 seconds, then repeat on the other side.</a:t>
            </a:r>
          </a:p>
          <a:p>
            <a:r>
              <a:rPr lang="en-US" dirty="0" smtClean="0"/>
              <a:t>Muscles stretched: Side of hips, lower back, middle back</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95400"/>
            <a:ext cx="4114800" cy="2434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7720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7620000" cy="1143000"/>
          </a:xfrm>
        </p:spPr>
        <p:txBody>
          <a:bodyPr>
            <a:normAutofit/>
          </a:bodyPr>
          <a:lstStyle/>
          <a:p>
            <a:r>
              <a:rPr lang="en-US" dirty="0" smtClean="0"/>
              <a:t>Basic muscle stretches </a:t>
            </a:r>
            <a:endParaRPr lang="en-US" dirty="0"/>
          </a:p>
        </p:txBody>
      </p:sp>
      <p:sp>
        <p:nvSpPr>
          <p:cNvPr id="3" name="Content Placeholder 2"/>
          <p:cNvSpPr>
            <a:spLocks noGrp="1"/>
          </p:cNvSpPr>
          <p:nvPr>
            <p:ph idx="1"/>
          </p:nvPr>
        </p:nvSpPr>
        <p:spPr>
          <a:xfrm>
            <a:off x="457200" y="3276600"/>
            <a:ext cx="7620000" cy="4800600"/>
          </a:xfrm>
        </p:spPr>
        <p:txBody>
          <a:bodyPr/>
          <a:lstStyle/>
          <a:p>
            <a:r>
              <a:rPr lang="en-US" dirty="0" smtClean="0"/>
              <a:t>These stretches are simple but effective and depending on what your using you should stretch for that muscle.</a:t>
            </a:r>
            <a:endParaRPr lang="en-US" dirty="0"/>
          </a:p>
        </p:txBody>
      </p:sp>
    </p:spTree>
    <p:extLst>
      <p:ext uri="{BB962C8B-B14F-4D97-AF65-F5344CB8AC3E}">
        <p14:creationId xmlns:p14="http://schemas.microsoft.com/office/powerpoint/2010/main" val="4230381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Calves </a:t>
            </a:r>
            <a:endParaRPr lang="en-US"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2971800" cy="3244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876800" y="1524000"/>
            <a:ext cx="2857500"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54191" r="55250" b="19953"/>
          <a:stretch/>
        </p:blipFill>
        <p:spPr bwMode="auto">
          <a:xfrm>
            <a:off x="5562600" y="4852917"/>
            <a:ext cx="1752600" cy="1073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6772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Hamstring </a:t>
            </a:r>
            <a:endParaRPr lang="en-US"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32004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029200" y="1828800"/>
            <a:ext cx="2845594" cy="2845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76800" y="4953000"/>
            <a:ext cx="3505200" cy="769441"/>
          </a:xfrm>
          <a:prstGeom prst="rect">
            <a:avLst/>
          </a:prstGeom>
          <a:noFill/>
        </p:spPr>
        <p:txBody>
          <a:bodyPr wrap="square" rtlCol="0">
            <a:spAutoFit/>
          </a:bodyPr>
          <a:lstStyle/>
          <a:p>
            <a:r>
              <a:rPr lang="en-US" sz="1100" dirty="0" smtClean="0"/>
              <a:t>HAMSTRING STRETCH - SITTING</a:t>
            </a:r>
          </a:p>
          <a:p>
            <a:endParaRPr lang="en-US" sz="1100" dirty="0" smtClean="0"/>
          </a:p>
          <a:p>
            <a:r>
              <a:rPr lang="en-US" sz="1100" dirty="0" smtClean="0"/>
              <a:t>While sitting with your leg stretched out, reach forward with your hands towards touching your toes.</a:t>
            </a:r>
            <a:endParaRPr lang="en-US" sz="1100" dirty="0"/>
          </a:p>
        </p:txBody>
      </p:sp>
      <p:sp>
        <p:nvSpPr>
          <p:cNvPr id="6" name="TextBox 5"/>
          <p:cNvSpPr txBox="1"/>
          <p:nvPr/>
        </p:nvSpPr>
        <p:spPr>
          <a:xfrm>
            <a:off x="838200" y="5105400"/>
            <a:ext cx="2819400" cy="938719"/>
          </a:xfrm>
          <a:prstGeom prst="rect">
            <a:avLst/>
          </a:prstGeom>
          <a:noFill/>
        </p:spPr>
        <p:txBody>
          <a:bodyPr wrap="square" rtlCol="0">
            <a:spAutoFit/>
          </a:bodyPr>
          <a:lstStyle/>
          <a:p>
            <a:r>
              <a:rPr lang="en-US" sz="1100" dirty="0" smtClean="0"/>
              <a:t>SEATED HAMSTRING STRETCH</a:t>
            </a:r>
          </a:p>
          <a:p>
            <a:endParaRPr lang="en-US" sz="1100" dirty="0" smtClean="0"/>
          </a:p>
          <a:p>
            <a:r>
              <a:rPr lang="en-US" sz="1100" dirty="0" smtClean="0"/>
              <a:t>While seated, rest your heel on the floor with your knee straight and gently lean forward until a stretch is felt behind you knee/thigh.</a:t>
            </a:r>
            <a:endParaRPr lang="en-US" sz="1100" dirty="0"/>
          </a:p>
        </p:txBody>
      </p:sp>
    </p:spTree>
    <p:extLst>
      <p:ext uri="{BB962C8B-B14F-4D97-AF65-F5344CB8AC3E}">
        <p14:creationId xmlns:p14="http://schemas.microsoft.com/office/powerpoint/2010/main" val="1994855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Quads</a:t>
            </a:r>
            <a:endParaRPr lang="en-US"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28956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953000" y="1752600"/>
            <a:ext cx="25908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43000" y="4724399"/>
            <a:ext cx="3200400" cy="1277273"/>
          </a:xfrm>
          <a:prstGeom prst="rect">
            <a:avLst/>
          </a:prstGeom>
        </p:spPr>
        <p:txBody>
          <a:bodyPr wrap="square">
            <a:spAutoFit/>
          </a:bodyPr>
          <a:lstStyle/>
          <a:p>
            <a:r>
              <a:rPr lang="en-US" sz="1100" dirty="0" smtClean="0"/>
              <a:t>QUAD STRETCH - STANDING</a:t>
            </a:r>
          </a:p>
          <a:p>
            <a:endParaRPr lang="en-US" sz="1100" dirty="0" smtClean="0"/>
          </a:p>
          <a:p>
            <a:r>
              <a:rPr lang="en-US" sz="1100" dirty="0" smtClean="0"/>
              <a:t>While in a standing position, bend your knee back behind and hold your ankle/foot.</a:t>
            </a:r>
          </a:p>
          <a:p>
            <a:endParaRPr lang="en-US" sz="1100" dirty="0" smtClean="0"/>
          </a:p>
          <a:p>
            <a:r>
              <a:rPr lang="en-US" sz="1100" dirty="0" smtClean="0"/>
              <a:t>Next, gently pull your knee into a more bent position.</a:t>
            </a:r>
            <a:endParaRPr lang="en-US" sz="1100" dirty="0"/>
          </a:p>
        </p:txBody>
      </p:sp>
      <p:sp>
        <p:nvSpPr>
          <p:cNvPr id="6" name="Rectangle 5"/>
          <p:cNvSpPr/>
          <p:nvPr/>
        </p:nvSpPr>
        <p:spPr>
          <a:xfrm>
            <a:off x="5257800" y="4555121"/>
            <a:ext cx="2514600" cy="1615827"/>
          </a:xfrm>
          <a:prstGeom prst="rect">
            <a:avLst/>
          </a:prstGeom>
        </p:spPr>
        <p:txBody>
          <a:bodyPr wrap="square">
            <a:spAutoFit/>
          </a:bodyPr>
          <a:lstStyle/>
          <a:p>
            <a:r>
              <a:rPr lang="en-US" sz="1100" dirty="0" smtClean="0"/>
              <a:t>QUAD SET - KNEE EXTENSION STRETCH - SEATED</a:t>
            </a:r>
          </a:p>
          <a:p>
            <a:endParaRPr lang="en-US" sz="1100" dirty="0" smtClean="0"/>
          </a:p>
          <a:p>
            <a:r>
              <a:rPr lang="en-US" sz="1100" dirty="0" smtClean="0"/>
              <a:t>While sitting, tighten your top thigh muscle to press the back of your knee downward towards the ground. </a:t>
            </a:r>
          </a:p>
          <a:p>
            <a:endParaRPr lang="en-US" sz="1100" dirty="0" smtClean="0"/>
          </a:p>
          <a:p>
            <a:r>
              <a:rPr lang="en-US" sz="1100" dirty="0" smtClean="0"/>
              <a:t>You should feel a gentle stretch in the back of your knee. </a:t>
            </a:r>
            <a:endParaRPr lang="en-US" sz="1100" dirty="0"/>
          </a:p>
        </p:txBody>
      </p:sp>
    </p:spTree>
    <p:extLst>
      <p:ext uri="{BB962C8B-B14F-4D97-AF65-F5344CB8AC3E}">
        <p14:creationId xmlns:p14="http://schemas.microsoft.com/office/powerpoint/2010/main" val="1396841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flexor </a:t>
            </a:r>
            <a:endParaRPr lang="en-US" dirty="0"/>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3243262" cy="3243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5029200" y="1524000"/>
            <a:ext cx="2900363" cy="2900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90600" y="4876800"/>
            <a:ext cx="2438400" cy="938719"/>
          </a:xfrm>
          <a:prstGeom prst="rect">
            <a:avLst/>
          </a:prstGeom>
        </p:spPr>
        <p:txBody>
          <a:bodyPr wrap="square">
            <a:spAutoFit/>
          </a:bodyPr>
          <a:lstStyle/>
          <a:p>
            <a:r>
              <a:rPr lang="en-US" sz="1100" dirty="0" smtClean="0"/>
              <a:t>HALF KNEEL HIP FLEXOR STRETCH</a:t>
            </a:r>
          </a:p>
          <a:p>
            <a:endParaRPr lang="en-US" sz="1100" dirty="0" smtClean="0"/>
          </a:p>
          <a:p>
            <a:r>
              <a:rPr lang="en-US" sz="1100" dirty="0" smtClean="0"/>
              <a:t>While kneeling, lean forward and bend your front knee until a stretch is felt along the front of the other hip.</a:t>
            </a:r>
            <a:endParaRPr lang="en-US" sz="1100" dirty="0"/>
          </a:p>
        </p:txBody>
      </p:sp>
      <p:sp>
        <p:nvSpPr>
          <p:cNvPr id="6" name="Rectangle 5"/>
          <p:cNvSpPr/>
          <p:nvPr/>
        </p:nvSpPr>
        <p:spPr>
          <a:xfrm>
            <a:off x="5791200" y="4800600"/>
            <a:ext cx="2438400" cy="1615827"/>
          </a:xfrm>
          <a:prstGeom prst="rect">
            <a:avLst/>
          </a:prstGeom>
        </p:spPr>
        <p:txBody>
          <a:bodyPr wrap="square">
            <a:spAutoFit/>
          </a:bodyPr>
          <a:lstStyle/>
          <a:p>
            <a:r>
              <a:rPr lang="en-US" sz="1100" dirty="0" smtClean="0"/>
              <a:t>HIP FLEXOR STRETCH 2</a:t>
            </a:r>
          </a:p>
          <a:p>
            <a:endParaRPr lang="en-US" sz="1100" dirty="0" smtClean="0"/>
          </a:p>
          <a:p>
            <a:r>
              <a:rPr lang="en-US" sz="1100" dirty="0" smtClean="0"/>
              <a:t>While lying on a table or high bed, let the affected leg lower towards the floor until a stretch is felt along the front of your thigh. </a:t>
            </a:r>
          </a:p>
          <a:p>
            <a:endParaRPr lang="en-US" sz="1100" dirty="0" smtClean="0"/>
          </a:p>
          <a:p>
            <a:r>
              <a:rPr lang="en-US" sz="1100" dirty="0" smtClean="0"/>
              <a:t>At the same time, grasp your opposite knee and pull it towards your chest.</a:t>
            </a:r>
            <a:endParaRPr lang="en-US" sz="1100" dirty="0"/>
          </a:p>
        </p:txBody>
      </p:sp>
    </p:spTree>
    <p:extLst>
      <p:ext uri="{BB962C8B-B14F-4D97-AF65-F5344CB8AC3E}">
        <p14:creationId xmlns:p14="http://schemas.microsoft.com/office/powerpoint/2010/main" val="799466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inner thighs</a:t>
            </a:r>
            <a:endParaRPr lang="en-US" dirty="0"/>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33528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328557" y="1524000"/>
            <a:ext cx="2383971" cy="2962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2000" y="4724400"/>
            <a:ext cx="3200400" cy="1277273"/>
          </a:xfrm>
          <a:prstGeom prst="rect">
            <a:avLst/>
          </a:prstGeom>
          <a:noFill/>
        </p:spPr>
        <p:txBody>
          <a:bodyPr wrap="square" rtlCol="0">
            <a:spAutoFit/>
          </a:bodyPr>
          <a:lstStyle/>
          <a:p>
            <a:r>
              <a:rPr lang="en-US" sz="1100" dirty="0" smtClean="0"/>
              <a:t>BUTTERFLY STRETCH</a:t>
            </a:r>
          </a:p>
          <a:p>
            <a:endParaRPr lang="en-US" sz="1100" dirty="0" smtClean="0"/>
          </a:p>
          <a:p>
            <a:r>
              <a:rPr lang="en-US" sz="1100" dirty="0" smtClean="0"/>
              <a:t>While in a sitting position, bend your knees and place the bottom of your feet together. </a:t>
            </a:r>
          </a:p>
          <a:p>
            <a:endParaRPr lang="en-US" sz="1100" dirty="0" smtClean="0"/>
          </a:p>
          <a:p>
            <a:r>
              <a:rPr lang="en-US" sz="1100" dirty="0" smtClean="0"/>
              <a:t>Next, slowly let your knees lower towards the floor until a stretch is felt at your inner thighs.</a:t>
            </a:r>
            <a:endParaRPr lang="en-US" sz="1100" dirty="0"/>
          </a:p>
        </p:txBody>
      </p:sp>
      <p:sp>
        <p:nvSpPr>
          <p:cNvPr id="7" name="TextBox 6"/>
          <p:cNvSpPr txBox="1"/>
          <p:nvPr/>
        </p:nvSpPr>
        <p:spPr>
          <a:xfrm>
            <a:off x="4920343" y="4724400"/>
            <a:ext cx="3200400" cy="938719"/>
          </a:xfrm>
          <a:prstGeom prst="rect">
            <a:avLst/>
          </a:prstGeom>
          <a:noFill/>
        </p:spPr>
        <p:txBody>
          <a:bodyPr wrap="square" rtlCol="0">
            <a:spAutoFit/>
          </a:bodyPr>
          <a:lstStyle/>
          <a:p>
            <a:r>
              <a:rPr lang="en-US" sz="1100" dirty="0" smtClean="0"/>
              <a:t>Adductor Stretch</a:t>
            </a:r>
          </a:p>
          <a:p>
            <a:endParaRPr lang="en-US" sz="1100" dirty="0" smtClean="0"/>
          </a:p>
          <a:p>
            <a:r>
              <a:rPr lang="en-US" sz="1100" dirty="0" smtClean="0"/>
              <a:t>Stand with feet as wide apart as is comfortable. Shift weight to one side as knee bends. Reach towards extended foot and hold. Repeat for other side. </a:t>
            </a:r>
            <a:endParaRPr lang="en-US" sz="1100" dirty="0"/>
          </a:p>
        </p:txBody>
      </p:sp>
    </p:spTree>
    <p:extLst>
      <p:ext uri="{BB962C8B-B14F-4D97-AF65-F5344CB8AC3E}">
        <p14:creationId xmlns:p14="http://schemas.microsoft.com/office/powerpoint/2010/main" val="252359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a:t>
            </a:r>
            <a:endParaRPr lang="en-US" dirty="0"/>
          </a:p>
        </p:txBody>
      </p:sp>
      <p:pic>
        <p:nvPicPr>
          <p:cNvPr id="1741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2819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0106" t="2777" r="14633" b="15881"/>
          <a:stretch/>
        </p:blipFill>
        <p:spPr bwMode="auto">
          <a:xfrm>
            <a:off x="5181599" y="1600200"/>
            <a:ext cx="2664823"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62000" y="4495800"/>
            <a:ext cx="2971800" cy="769441"/>
          </a:xfrm>
          <a:prstGeom prst="rect">
            <a:avLst/>
          </a:prstGeom>
        </p:spPr>
        <p:txBody>
          <a:bodyPr wrap="square">
            <a:spAutoFit/>
          </a:bodyPr>
          <a:lstStyle/>
          <a:p>
            <a:r>
              <a:rPr lang="en-US" sz="1100" dirty="0" smtClean="0"/>
              <a:t>ANGRY CAT STRETCH</a:t>
            </a:r>
          </a:p>
          <a:p>
            <a:endParaRPr lang="en-US" sz="1100" dirty="0" smtClean="0"/>
          </a:p>
          <a:p>
            <a:r>
              <a:rPr lang="en-US" sz="1100" dirty="0" smtClean="0"/>
              <a:t>While in a crawl position, draw up your spine to arch your back.</a:t>
            </a:r>
            <a:endParaRPr lang="en-US" sz="1100" dirty="0"/>
          </a:p>
        </p:txBody>
      </p:sp>
      <p:sp>
        <p:nvSpPr>
          <p:cNvPr id="6" name="Rectangle 5"/>
          <p:cNvSpPr/>
          <p:nvPr/>
        </p:nvSpPr>
        <p:spPr>
          <a:xfrm>
            <a:off x="4953000" y="4343400"/>
            <a:ext cx="3276600" cy="2292935"/>
          </a:xfrm>
          <a:prstGeom prst="rect">
            <a:avLst/>
          </a:prstGeom>
        </p:spPr>
        <p:txBody>
          <a:bodyPr wrap="square">
            <a:spAutoFit/>
          </a:bodyPr>
          <a:lstStyle/>
          <a:p>
            <a:r>
              <a:rPr lang="en-US" sz="1100" dirty="0" smtClean="0"/>
              <a:t>Thoracic Segmental Mobility Stretching Exercise</a:t>
            </a:r>
          </a:p>
          <a:p>
            <a:endParaRPr lang="en-US" sz="1100" dirty="0" smtClean="0"/>
          </a:p>
          <a:p>
            <a:r>
              <a:rPr lang="en-US" sz="1100" dirty="0" smtClean="0"/>
              <a:t>- Use a 6 inch foam roller for this exercise</a:t>
            </a:r>
          </a:p>
          <a:p>
            <a:r>
              <a:rPr lang="en-US" sz="1100" dirty="0" smtClean="0"/>
              <a:t>- Lay on it crossways, placing it on a stiff spot on your spine</a:t>
            </a:r>
          </a:p>
          <a:p>
            <a:r>
              <a:rPr lang="en-US" sz="1100" dirty="0" smtClean="0"/>
              <a:t>- Place your hands behind your head for support and slowly lift your hips to increase the stretch on your back</a:t>
            </a:r>
          </a:p>
          <a:p>
            <a:endParaRPr lang="en-US" sz="1100" dirty="0" smtClean="0"/>
          </a:p>
          <a:p>
            <a:r>
              <a:rPr lang="en-US" sz="1100" dirty="0" smtClean="0"/>
              <a:t>Perform the following option if directed by your therapist</a:t>
            </a:r>
          </a:p>
          <a:p>
            <a:endParaRPr lang="en-US" sz="1100" dirty="0" smtClean="0"/>
          </a:p>
          <a:p>
            <a:r>
              <a:rPr lang="en-US" sz="1100" dirty="0" smtClean="0"/>
              <a:t>- Gently rock back and forth over the foam roller</a:t>
            </a:r>
            <a:endParaRPr lang="en-US" sz="1100" dirty="0"/>
          </a:p>
        </p:txBody>
      </p:sp>
    </p:spTree>
    <p:extLst>
      <p:ext uri="{BB962C8B-B14F-4D97-AF65-F5344CB8AC3E}">
        <p14:creationId xmlns:p14="http://schemas.microsoft.com/office/powerpoint/2010/main" val="747376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7620000" cy="1143000"/>
          </a:xfrm>
        </p:spPr>
        <p:txBody>
          <a:bodyPr>
            <a:normAutofit/>
          </a:bodyPr>
          <a:lstStyle/>
          <a:p>
            <a:r>
              <a:rPr lang="en-US" dirty="0" smtClean="0"/>
              <a:t>10 stretches for athletes</a:t>
            </a:r>
            <a:endParaRPr lang="en-US" dirty="0"/>
          </a:p>
        </p:txBody>
      </p:sp>
      <p:sp>
        <p:nvSpPr>
          <p:cNvPr id="3" name="Content Placeholder 2"/>
          <p:cNvSpPr>
            <a:spLocks noGrp="1"/>
          </p:cNvSpPr>
          <p:nvPr>
            <p:ph idx="1"/>
          </p:nvPr>
        </p:nvSpPr>
        <p:spPr>
          <a:xfrm>
            <a:off x="457200" y="2667000"/>
            <a:ext cx="7620000" cy="4800600"/>
          </a:xfrm>
        </p:spPr>
        <p:txBody>
          <a:bodyPr>
            <a:normAutofit/>
          </a:bodyPr>
          <a:lstStyle/>
          <a:p>
            <a:endParaRPr lang="en-US" dirty="0" smtClean="0"/>
          </a:p>
          <a:p>
            <a:r>
              <a:rPr lang="en-US" dirty="0" smtClean="0"/>
              <a:t>Each of the stretches below will help you remain stronger and injury-free. </a:t>
            </a:r>
          </a:p>
          <a:p>
            <a:r>
              <a:rPr lang="en-US" dirty="0" smtClean="0"/>
              <a:t>Hold each of the stretches for 10-20 seconds for the better results.</a:t>
            </a:r>
            <a:endParaRPr lang="en-US" dirty="0"/>
          </a:p>
        </p:txBody>
      </p:sp>
    </p:spTree>
    <p:extLst>
      <p:ext uri="{BB962C8B-B14F-4D97-AF65-F5344CB8AC3E}">
        <p14:creationId xmlns:p14="http://schemas.microsoft.com/office/powerpoint/2010/main" val="4282954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Trapezius </a:t>
            </a:r>
            <a:endParaRPr lang="en-US" dirty="0"/>
          </a:p>
        </p:txBody>
      </p:sp>
      <p:pic>
        <p:nvPicPr>
          <p:cNvPr id="1945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25908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800600" y="1600200"/>
            <a:ext cx="3397516"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09600" y="4419600"/>
            <a:ext cx="2743200" cy="1277273"/>
          </a:xfrm>
          <a:prstGeom prst="rect">
            <a:avLst/>
          </a:prstGeom>
        </p:spPr>
        <p:txBody>
          <a:bodyPr wrap="square">
            <a:spAutoFit/>
          </a:bodyPr>
          <a:lstStyle/>
          <a:p>
            <a:r>
              <a:rPr lang="en-US" sz="1100" dirty="0" smtClean="0"/>
              <a:t>MIDDLE TRAPEZIUS STRETCH</a:t>
            </a:r>
          </a:p>
          <a:p>
            <a:endParaRPr lang="en-US" sz="1100" dirty="0" smtClean="0"/>
          </a:p>
          <a:p>
            <a:r>
              <a:rPr lang="en-US" sz="1100" dirty="0" smtClean="0"/>
              <a:t>Place your hands and forearms together as shown as you draw your shoulders and shoulder blades forward until a stretch is felt along your upper back. </a:t>
            </a:r>
          </a:p>
          <a:p>
            <a:endParaRPr lang="en-US" sz="1100" dirty="0"/>
          </a:p>
        </p:txBody>
      </p:sp>
      <p:sp>
        <p:nvSpPr>
          <p:cNvPr id="6" name="Rectangle 5"/>
          <p:cNvSpPr/>
          <p:nvPr/>
        </p:nvSpPr>
        <p:spPr>
          <a:xfrm>
            <a:off x="4953000" y="4419600"/>
            <a:ext cx="3200400" cy="2123658"/>
          </a:xfrm>
          <a:prstGeom prst="rect">
            <a:avLst/>
          </a:prstGeom>
        </p:spPr>
        <p:txBody>
          <a:bodyPr wrap="square">
            <a:spAutoFit/>
          </a:bodyPr>
          <a:lstStyle/>
          <a:p>
            <a:r>
              <a:rPr lang="en-US" sz="1100" dirty="0" smtClean="0"/>
              <a:t>Scalene and upper trapezius stretches</a:t>
            </a:r>
          </a:p>
          <a:p>
            <a:endParaRPr lang="en-US" sz="1100" dirty="0" smtClean="0"/>
          </a:p>
          <a:p>
            <a:r>
              <a:rPr lang="en-US" sz="1100" dirty="0" err="1" smtClean="0"/>
              <a:t>Scalenes</a:t>
            </a:r>
            <a:r>
              <a:rPr lang="en-US" sz="1100" dirty="0" smtClean="0"/>
              <a:t>: while sitting up in a chair, put a small towel under your left hip and hold onto the edge of the seat with your left hand.  Extend your neck backward, bring your right ear to your right shoulder and gently look to your left till you feel a good stretch.</a:t>
            </a:r>
          </a:p>
          <a:p>
            <a:endParaRPr lang="en-US" sz="1100" dirty="0" smtClean="0"/>
          </a:p>
          <a:p>
            <a:r>
              <a:rPr lang="en-US" sz="1100" dirty="0" smtClean="0"/>
              <a:t>Upper trapezius: while sitting up tilt your neck forward, tilt your ear toward one shoulder and look toward the other shoulder. Repeat on both sides.</a:t>
            </a:r>
            <a:endParaRPr lang="en-US" sz="1100" dirty="0"/>
          </a:p>
        </p:txBody>
      </p:sp>
    </p:spTree>
    <p:extLst>
      <p:ext uri="{BB962C8B-B14F-4D97-AF65-F5344CB8AC3E}">
        <p14:creationId xmlns:p14="http://schemas.microsoft.com/office/powerpoint/2010/main" val="2810143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Arms </a:t>
            </a:r>
            <a:endParaRPr lang="en-US" dirty="0"/>
          </a:p>
        </p:txBody>
      </p:sp>
      <p:pic>
        <p:nvPicPr>
          <p:cNvPr id="1843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3048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800600" y="1524000"/>
            <a:ext cx="2819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953000" y="4724400"/>
            <a:ext cx="3200400" cy="769441"/>
          </a:xfrm>
          <a:prstGeom prst="rect">
            <a:avLst/>
          </a:prstGeom>
        </p:spPr>
        <p:txBody>
          <a:bodyPr wrap="square">
            <a:spAutoFit/>
          </a:bodyPr>
          <a:lstStyle/>
          <a:p>
            <a:r>
              <a:rPr lang="en-US" sz="1100" dirty="0" smtClean="0"/>
              <a:t>CROSS ARM STRETCH</a:t>
            </a:r>
          </a:p>
          <a:p>
            <a:endParaRPr lang="en-US" sz="1100" dirty="0" smtClean="0"/>
          </a:p>
          <a:p>
            <a:r>
              <a:rPr lang="en-US" sz="1100" dirty="0" smtClean="0"/>
              <a:t>Grasp your elbow and gently pull it across the front of your body.</a:t>
            </a:r>
            <a:endParaRPr lang="en-US" sz="1100" dirty="0"/>
          </a:p>
        </p:txBody>
      </p:sp>
      <p:sp>
        <p:nvSpPr>
          <p:cNvPr id="6" name="Rectangle 5"/>
          <p:cNvSpPr/>
          <p:nvPr/>
        </p:nvSpPr>
        <p:spPr>
          <a:xfrm>
            <a:off x="914400" y="4724400"/>
            <a:ext cx="2438400" cy="938719"/>
          </a:xfrm>
          <a:prstGeom prst="rect">
            <a:avLst/>
          </a:prstGeom>
        </p:spPr>
        <p:txBody>
          <a:bodyPr wrap="square">
            <a:spAutoFit/>
          </a:bodyPr>
          <a:lstStyle/>
          <a:p>
            <a:r>
              <a:rPr lang="en-US" sz="1100" dirty="0" smtClean="0"/>
              <a:t>TOWEL STRETCH</a:t>
            </a:r>
          </a:p>
          <a:p>
            <a:endParaRPr lang="en-US" sz="1100" dirty="0" smtClean="0"/>
          </a:p>
          <a:p>
            <a:r>
              <a:rPr lang="en-US" sz="1100" dirty="0" smtClean="0"/>
              <a:t>Gently pull up your affected arm behind your back with the assist of a towel</a:t>
            </a:r>
            <a:endParaRPr lang="en-US" sz="1100" dirty="0"/>
          </a:p>
        </p:txBody>
      </p:sp>
    </p:spTree>
    <p:extLst>
      <p:ext uri="{BB962C8B-B14F-4D97-AF65-F5344CB8AC3E}">
        <p14:creationId xmlns:p14="http://schemas.microsoft.com/office/powerpoint/2010/main" val="4218453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n-US" dirty="0" smtClean="0"/>
              <a:t>icep/ </a:t>
            </a:r>
            <a:r>
              <a:rPr lang="en-US" dirty="0" err="1"/>
              <a:t>T</a:t>
            </a:r>
            <a:r>
              <a:rPr lang="en-US" dirty="0" err="1" smtClean="0"/>
              <a:t>ricep</a:t>
            </a:r>
            <a:endParaRPr lang="en-US"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2318312" cy="3105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926806" y="1524000"/>
            <a:ext cx="3226594" cy="3226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90600" y="5029199"/>
            <a:ext cx="2514600" cy="938719"/>
          </a:xfrm>
          <a:prstGeom prst="rect">
            <a:avLst/>
          </a:prstGeom>
          <a:noFill/>
        </p:spPr>
        <p:txBody>
          <a:bodyPr wrap="square" rtlCol="0">
            <a:spAutoFit/>
          </a:bodyPr>
          <a:lstStyle/>
          <a:p>
            <a:r>
              <a:rPr lang="en-US" sz="1100" dirty="0" smtClean="0"/>
              <a:t>Wrist Flexor/Bicep Stretch</a:t>
            </a:r>
          </a:p>
          <a:p>
            <a:endParaRPr lang="en-US" sz="1100" dirty="0" smtClean="0"/>
          </a:p>
          <a:p>
            <a:r>
              <a:rPr lang="en-US" sz="1100" dirty="0" smtClean="0"/>
              <a:t>Holding your wrist like in picture, with elbow completely strait, provide a strong but comfortable stretch, NO PAIN.</a:t>
            </a:r>
            <a:endParaRPr lang="en-US" sz="1100" dirty="0"/>
          </a:p>
        </p:txBody>
      </p:sp>
      <p:sp>
        <p:nvSpPr>
          <p:cNvPr id="6" name="TextBox 5"/>
          <p:cNvSpPr txBox="1"/>
          <p:nvPr/>
        </p:nvSpPr>
        <p:spPr>
          <a:xfrm>
            <a:off x="5638800" y="5029199"/>
            <a:ext cx="2514600" cy="1277273"/>
          </a:xfrm>
          <a:prstGeom prst="rect">
            <a:avLst/>
          </a:prstGeom>
          <a:noFill/>
        </p:spPr>
        <p:txBody>
          <a:bodyPr wrap="square" rtlCol="0">
            <a:spAutoFit/>
          </a:bodyPr>
          <a:lstStyle/>
          <a:p>
            <a:r>
              <a:rPr lang="en-US" sz="1100" dirty="0" smtClean="0"/>
              <a:t>TRICEP STRETCH</a:t>
            </a:r>
          </a:p>
          <a:p>
            <a:endParaRPr lang="en-US" sz="1100" dirty="0" smtClean="0"/>
          </a:p>
          <a:p>
            <a:r>
              <a:rPr lang="en-US" sz="1100" dirty="0" smtClean="0"/>
              <a:t>With your affected elbow bent and shoulder raised, use your other hand and </a:t>
            </a:r>
            <a:r>
              <a:rPr lang="en-US" sz="1100" dirty="0" err="1" smtClean="0"/>
              <a:t>gentley</a:t>
            </a:r>
            <a:r>
              <a:rPr lang="en-US" sz="1100" dirty="0" smtClean="0"/>
              <a:t> push your affected elbow back towards over head until a stretch is felt.</a:t>
            </a:r>
            <a:endParaRPr lang="en-US" sz="1100" dirty="0"/>
          </a:p>
        </p:txBody>
      </p:sp>
    </p:spTree>
    <p:extLst>
      <p:ext uri="{BB962C8B-B14F-4D97-AF65-F5344CB8AC3E}">
        <p14:creationId xmlns:p14="http://schemas.microsoft.com/office/powerpoint/2010/main" val="3118826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Runner’s lunge with side stretch</a:t>
            </a:r>
            <a:endParaRPr lang="en-US" dirty="0"/>
          </a:p>
        </p:txBody>
      </p:sp>
      <p:sp>
        <p:nvSpPr>
          <p:cNvPr id="3" name="Content Placeholder 2"/>
          <p:cNvSpPr>
            <a:spLocks noGrp="1"/>
          </p:cNvSpPr>
          <p:nvPr>
            <p:ph idx="1"/>
          </p:nvPr>
        </p:nvSpPr>
        <p:spPr>
          <a:xfrm>
            <a:off x="457200" y="2971800"/>
            <a:ext cx="8229600" cy="3154363"/>
          </a:xfrm>
        </p:spPr>
        <p:txBody>
          <a:bodyPr>
            <a:normAutofit/>
          </a:bodyPr>
          <a:lstStyle/>
          <a:p>
            <a:r>
              <a:rPr lang="en-US" sz="2000" dirty="0" smtClean="0"/>
              <a:t>Directions:</a:t>
            </a:r>
          </a:p>
          <a:p>
            <a:endParaRPr lang="en-US" sz="2000" dirty="0" smtClean="0"/>
          </a:p>
          <a:p>
            <a:r>
              <a:rPr lang="en-US" sz="2000" dirty="0" smtClean="0"/>
              <a:t>Assume a lunge position with your forward knee bent over your foot and your back leg extended behind you.</a:t>
            </a:r>
          </a:p>
          <a:p>
            <a:r>
              <a:rPr lang="en-US" sz="2000" dirty="0" smtClean="0"/>
              <a:t>Bring your opposite arm over your head and lean into the stretch.</a:t>
            </a:r>
          </a:p>
          <a:p>
            <a:r>
              <a:rPr lang="en-US" sz="2000" dirty="0" smtClean="0"/>
              <a:t>Drop your knee to the ground for a deeper stretch.</a:t>
            </a:r>
          </a:p>
          <a:p>
            <a:r>
              <a:rPr lang="en-US" sz="2000" dirty="0" smtClean="0"/>
              <a:t>Repeat on the opposite side.</a:t>
            </a:r>
          </a:p>
          <a:p>
            <a:r>
              <a:rPr lang="en-US" sz="2000" dirty="0" smtClean="0"/>
              <a:t>Muscles stretched: Hip flexors, obliques (side abs)</a:t>
            </a:r>
            <a:endParaRPr lang="en-US"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199" y="1219200"/>
            <a:ext cx="1762125"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512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Sitting hamstring stretch</a:t>
            </a:r>
            <a:endParaRPr lang="en-US" dirty="0"/>
          </a:p>
        </p:txBody>
      </p:sp>
      <p:sp>
        <p:nvSpPr>
          <p:cNvPr id="3" name="Content Placeholder 2"/>
          <p:cNvSpPr>
            <a:spLocks noGrp="1"/>
          </p:cNvSpPr>
          <p:nvPr>
            <p:ph idx="1"/>
          </p:nvPr>
        </p:nvSpPr>
        <p:spPr>
          <a:xfrm>
            <a:off x="457200" y="3276600"/>
            <a:ext cx="8229600" cy="2849563"/>
          </a:xfrm>
        </p:spPr>
        <p:txBody>
          <a:bodyPr>
            <a:normAutofit lnSpcReduction="10000"/>
          </a:bodyPr>
          <a:lstStyle/>
          <a:p>
            <a:r>
              <a:rPr lang="en-US" sz="2000" dirty="0" smtClean="0"/>
              <a:t>Directions:</a:t>
            </a:r>
          </a:p>
          <a:p>
            <a:endParaRPr lang="en-US" sz="2000" dirty="0" smtClean="0"/>
          </a:p>
          <a:p>
            <a:r>
              <a:rPr lang="en-US" sz="2000" dirty="0" smtClean="0"/>
              <a:t>Sit on the floor with your legs stretched out in front of you.</a:t>
            </a:r>
          </a:p>
          <a:p>
            <a:r>
              <a:rPr lang="en-US" sz="2000" dirty="0" smtClean="0"/>
              <a:t>Bend one leg in at the knee.</a:t>
            </a:r>
          </a:p>
          <a:p>
            <a:r>
              <a:rPr lang="en-US" sz="2000" dirty="0" smtClean="0"/>
              <a:t>Slowly bend forward from hips toward foot of straight leg until you feel slight stretch.</a:t>
            </a:r>
          </a:p>
          <a:p>
            <a:r>
              <a:rPr lang="en-US" sz="2000" dirty="0" smtClean="0"/>
              <a:t>Hold for 10 to 20 seconds, then repeat on the other side.</a:t>
            </a:r>
          </a:p>
          <a:p>
            <a:r>
              <a:rPr lang="en-US" sz="2000" dirty="0" smtClean="0"/>
              <a:t>Muscles stretched: Hamstrings (back of leg), lower back</a:t>
            </a:r>
            <a:endParaRPr lang="en-US" sz="2000" dirty="0"/>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2698" r="17857" b="8333"/>
          <a:stretch/>
        </p:blipFill>
        <p:spPr bwMode="auto">
          <a:xfrm>
            <a:off x="2438400" y="1186542"/>
            <a:ext cx="3004457" cy="2166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791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Triceps stretch</a:t>
            </a:r>
            <a:endParaRPr lang="en-US" dirty="0"/>
          </a:p>
        </p:txBody>
      </p:sp>
      <p:sp>
        <p:nvSpPr>
          <p:cNvPr id="3" name="Content Placeholder 2"/>
          <p:cNvSpPr>
            <a:spLocks noGrp="1"/>
          </p:cNvSpPr>
          <p:nvPr>
            <p:ph idx="1"/>
          </p:nvPr>
        </p:nvSpPr>
        <p:spPr>
          <a:xfrm>
            <a:off x="457200" y="3200400"/>
            <a:ext cx="8229600" cy="2925763"/>
          </a:xfrm>
        </p:spPr>
        <p:txBody>
          <a:bodyPr>
            <a:normAutofit fontScale="85000" lnSpcReduction="20000"/>
          </a:bodyPr>
          <a:lstStyle/>
          <a:p>
            <a:pPr marL="0" indent="0">
              <a:buNone/>
            </a:pPr>
            <a:endParaRPr lang="en-US" dirty="0" smtClean="0"/>
          </a:p>
          <a:p>
            <a:r>
              <a:rPr lang="en-US" sz="2400" dirty="0" smtClean="0"/>
              <a:t>Directions:</a:t>
            </a:r>
          </a:p>
          <a:p>
            <a:endParaRPr lang="en-US" sz="2400" dirty="0" smtClean="0"/>
          </a:p>
          <a:p>
            <a:r>
              <a:rPr lang="en-US" sz="2400" dirty="0" smtClean="0"/>
              <a:t>Put one arm overhead, positioning your forearm as close as possible to your upper arm.</a:t>
            </a:r>
          </a:p>
          <a:p>
            <a:r>
              <a:rPr lang="en-US" sz="2400" dirty="0" smtClean="0"/>
              <a:t>Grasp your elbow overhead with your other hand.</a:t>
            </a:r>
          </a:p>
          <a:p>
            <a:r>
              <a:rPr lang="en-US" sz="2400" dirty="0" smtClean="0"/>
              <a:t>Pull your elbow back and toward your head.</a:t>
            </a:r>
          </a:p>
          <a:p>
            <a:r>
              <a:rPr lang="en-US" sz="2400" dirty="0" smtClean="0"/>
              <a:t>Hold stretch for 10-20 seconds, then repeat with opposite arm.</a:t>
            </a:r>
          </a:p>
          <a:p>
            <a:r>
              <a:rPr lang="en-US" sz="2400" dirty="0" smtClean="0"/>
              <a:t>Muscles stretched: Triceps, </a:t>
            </a:r>
            <a:r>
              <a:rPr lang="en-US" sz="2400" dirty="0" err="1" smtClean="0"/>
              <a:t>lats</a:t>
            </a:r>
            <a:endParaRPr lang="en-US" sz="2400"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9006" b="5524"/>
          <a:stretch/>
        </p:blipFill>
        <p:spPr bwMode="auto">
          <a:xfrm>
            <a:off x="2362200" y="1143000"/>
            <a:ext cx="3548743" cy="2699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1279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Pigeon pose</a:t>
            </a:r>
            <a:endParaRPr lang="en-US" dirty="0"/>
          </a:p>
        </p:txBody>
      </p:sp>
      <p:sp>
        <p:nvSpPr>
          <p:cNvPr id="3" name="Content Placeholder 2"/>
          <p:cNvSpPr>
            <a:spLocks noGrp="1"/>
          </p:cNvSpPr>
          <p:nvPr>
            <p:ph idx="1"/>
          </p:nvPr>
        </p:nvSpPr>
        <p:spPr>
          <a:xfrm>
            <a:off x="533400" y="3657600"/>
            <a:ext cx="8229600" cy="2590800"/>
          </a:xfrm>
        </p:spPr>
        <p:txBody>
          <a:bodyPr>
            <a:normAutofit fontScale="92500" lnSpcReduction="10000"/>
          </a:bodyPr>
          <a:lstStyle/>
          <a:p>
            <a:r>
              <a:rPr lang="en-US" dirty="0" smtClean="0"/>
              <a:t>Directions:</a:t>
            </a:r>
          </a:p>
          <a:p>
            <a:endParaRPr lang="en-US" dirty="0" smtClean="0"/>
          </a:p>
          <a:p>
            <a:r>
              <a:rPr lang="en-US" dirty="0" smtClean="0"/>
              <a:t>Cross one knee in front of you while keeping the opposite leg straight behind you.</a:t>
            </a:r>
          </a:p>
          <a:p>
            <a:r>
              <a:rPr lang="en-US" dirty="0" smtClean="0"/>
              <a:t>Place both hands on the ground in front of you and slowly lower your upper body down as low as possible.</a:t>
            </a:r>
          </a:p>
          <a:p>
            <a:r>
              <a:rPr lang="en-US" dirty="0" smtClean="0"/>
              <a:t>Hold for 10-20 seconds then switch sides.</a:t>
            </a:r>
          </a:p>
          <a:p>
            <a:r>
              <a:rPr lang="en-US" dirty="0" smtClean="0"/>
              <a:t>Muscles stretched: Hips, glutes, lower back</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371599"/>
            <a:ext cx="4267200" cy="1990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5154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Chest opener stretch</a:t>
            </a:r>
            <a:endParaRPr lang="en-US" dirty="0"/>
          </a:p>
        </p:txBody>
      </p:sp>
      <p:sp>
        <p:nvSpPr>
          <p:cNvPr id="3" name="Content Placeholder 2"/>
          <p:cNvSpPr>
            <a:spLocks noGrp="1"/>
          </p:cNvSpPr>
          <p:nvPr>
            <p:ph idx="1"/>
          </p:nvPr>
        </p:nvSpPr>
        <p:spPr>
          <a:xfrm>
            <a:off x="457200" y="3886200"/>
            <a:ext cx="8229600" cy="2239963"/>
          </a:xfrm>
        </p:spPr>
        <p:txBody>
          <a:bodyPr>
            <a:normAutofit fontScale="85000" lnSpcReduction="20000"/>
          </a:bodyPr>
          <a:lstStyle/>
          <a:p>
            <a:r>
              <a:rPr lang="en-US" dirty="0" smtClean="0"/>
              <a:t>Directions:</a:t>
            </a:r>
          </a:p>
          <a:p>
            <a:endParaRPr lang="en-US" dirty="0" smtClean="0"/>
          </a:p>
          <a:p>
            <a:r>
              <a:rPr lang="en-US" dirty="0" smtClean="0"/>
              <a:t>Stand or sit with your back straight and shoulders pulled back.</a:t>
            </a:r>
          </a:p>
          <a:p>
            <a:r>
              <a:rPr lang="en-US" dirty="0" smtClean="0"/>
              <a:t>Reach behind you and clasp both hands together.</a:t>
            </a:r>
          </a:p>
          <a:p>
            <a:r>
              <a:rPr lang="en-US" dirty="0" smtClean="0"/>
              <a:t>Bring hands up toward your head as far as possible.</a:t>
            </a:r>
          </a:p>
          <a:p>
            <a:r>
              <a:rPr lang="en-US" dirty="0" smtClean="0"/>
              <a:t>Hold for 10-20 seconds.</a:t>
            </a:r>
          </a:p>
          <a:p>
            <a:r>
              <a:rPr lang="en-US" dirty="0" smtClean="0"/>
              <a:t>Muscles stretched: Chest, shoulders</a:t>
            </a:r>
            <a:endParaRPr lang="en-US"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219200"/>
            <a:ext cx="2455610"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1291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Runner’s lunge with quad stretch</a:t>
            </a:r>
            <a:endParaRPr lang="en-US" dirty="0"/>
          </a:p>
        </p:txBody>
      </p:sp>
      <p:sp>
        <p:nvSpPr>
          <p:cNvPr id="3" name="Content Placeholder 2"/>
          <p:cNvSpPr>
            <a:spLocks noGrp="1"/>
          </p:cNvSpPr>
          <p:nvPr>
            <p:ph idx="1"/>
          </p:nvPr>
        </p:nvSpPr>
        <p:spPr>
          <a:xfrm>
            <a:off x="457200" y="3581400"/>
            <a:ext cx="8229600" cy="2544763"/>
          </a:xfrm>
        </p:spPr>
        <p:txBody>
          <a:bodyPr>
            <a:normAutofit fontScale="85000" lnSpcReduction="10000"/>
          </a:bodyPr>
          <a:lstStyle/>
          <a:p>
            <a:r>
              <a:rPr lang="en-US" dirty="0" smtClean="0"/>
              <a:t>Directions:</a:t>
            </a:r>
          </a:p>
          <a:p>
            <a:endParaRPr lang="en-US" dirty="0" smtClean="0"/>
          </a:p>
          <a:p>
            <a:r>
              <a:rPr lang="en-US" dirty="0" smtClean="0"/>
              <a:t>Assume a lunge position with your forward knee bent over your foot and your back leg extended behind you.</a:t>
            </a:r>
          </a:p>
          <a:p>
            <a:r>
              <a:rPr lang="en-US" dirty="0" smtClean="0"/>
              <a:t>Drop your knee to the ground.</a:t>
            </a:r>
          </a:p>
          <a:p>
            <a:r>
              <a:rPr lang="en-US" dirty="0" smtClean="0"/>
              <a:t>Reach your arm back and grab your foot or ankle and pull forward to stretch.</a:t>
            </a:r>
          </a:p>
          <a:p>
            <a:r>
              <a:rPr lang="en-US" dirty="0" smtClean="0"/>
              <a:t>Repeat on the opposite side.</a:t>
            </a:r>
          </a:p>
          <a:p>
            <a:r>
              <a:rPr lang="en-US" dirty="0" smtClean="0"/>
              <a:t>Muscles stretched: Hip flexors, quads (front of legs)</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3695700" cy="2451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420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Twisted arm stretch</a:t>
            </a:r>
            <a:endParaRPr lang="en-US" dirty="0"/>
          </a:p>
        </p:txBody>
      </p:sp>
      <p:sp>
        <p:nvSpPr>
          <p:cNvPr id="3" name="Content Placeholder 2"/>
          <p:cNvSpPr>
            <a:spLocks noGrp="1"/>
          </p:cNvSpPr>
          <p:nvPr>
            <p:ph idx="1"/>
          </p:nvPr>
        </p:nvSpPr>
        <p:spPr>
          <a:xfrm>
            <a:off x="457200" y="3886200"/>
            <a:ext cx="8229600" cy="2239963"/>
          </a:xfrm>
        </p:spPr>
        <p:txBody>
          <a:bodyPr>
            <a:normAutofit fontScale="92500" lnSpcReduction="20000"/>
          </a:bodyPr>
          <a:lstStyle/>
          <a:p>
            <a:r>
              <a:rPr lang="en-US" dirty="0" smtClean="0"/>
              <a:t>Directions:</a:t>
            </a:r>
          </a:p>
          <a:p>
            <a:endParaRPr lang="en-US" dirty="0" smtClean="0"/>
          </a:p>
          <a:p>
            <a:r>
              <a:rPr lang="en-US" dirty="0" smtClean="0"/>
              <a:t>Bring your hands out in front and cross your arms, one over the other.</a:t>
            </a:r>
          </a:p>
          <a:p>
            <a:r>
              <a:rPr lang="en-US" dirty="0" smtClean="0"/>
              <a:t>Twist your hands such that the palms face into each other, trying to create contact with your fingers.</a:t>
            </a:r>
          </a:p>
          <a:p>
            <a:r>
              <a:rPr lang="en-US" dirty="0" smtClean="0"/>
              <a:t>Hold for 4 counts, unwind your arms, and then repeat on the other side.</a:t>
            </a:r>
          </a:p>
          <a:p>
            <a:r>
              <a:rPr lang="en-US" dirty="0" smtClean="0"/>
              <a:t>Muscles stretched: </a:t>
            </a:r>
            <a:r>
              <a:rPr lang="en-US" dirty="0" err="1" smtClean="0"/>
              <a:t>Lats</a:t>
            </a:r>
            <a:r>
              <a:rPr lang="en-US" dirty="0" smtClean="0"/>
              <a:t>, shoulders, triceps</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447800"/>
            <a:ext cx="3478942"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61994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4">
      <a:dk1>
        <a:sysClr val="windowText" lastClr="000000"/>
      </a:dk1>
      <a:lt1>
        <a:sysClr val="window" lastClr="FFFFFF"/>
      </a:lt1>
      <a:dk2>
        <a:srgbClr val="1E5F9F"/>
      </a:dk2>
      <a:lt2>
        <a:srgbClr val="1E5F9F"/>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174</TotalTime>
  <Words>1306</Words>
  <Application>Microsoft Office PowerPoint</Application>
  <PresentationFormat>On-screen Show (4:3)</PresentationFormat>
  <Paragraphs>159</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Adjacency</vt:lpstr>
      <vt:lpstr>Stretches for Athletes </vt:lpstr>
      <vt:lpstr>10 stretches for athletes</vt:lpstr>
      <vt:lpstr>Runner’s lunge with side stretch</vt:lpstr>
      <vt:lpstr>Sitting hamstring stretch</vt:lpstr>
      <vt:lpstr>Triceps stretch</vt:lpstr>
      <vt:lpstr>Pigeon pose</vt:lpstr>
      <vt:lpstr>Chest opener stretch</vt:lpstr>
      <vt:lpstr>Runner’s lunge with quad stretch</vt:lpstr>
      <vt:lpstr>Twisted arm stretch</vt:lpstr>
      <vt:lpstr>Downward dog</vt:lpstr>
      <vt:lpstr>Upward dog</vt:lpstr>
      <vt:lpstr>Leg over stretch</vt:lpstr>
      <vt:lpstr>Basic muscle stretches </vt:lpstr>
      <vt:lpstr>Calves </vt:lpstr>
      <vt:lpstr>Hamstring </vt:lpstr>
      <vt:lpstr>Quads</vt:lpstr>
      <vt:lpstr>Hip flexor </vt:lpstr>
      <vt:lpstr>inner thighs</vt:lpstr>
      <vt:lpstr>Back </vt:lpstr>
      <vt:lpstr>Trapezius </vt:lpstr>
      <vt:lpstr>Arms </vt:lpstr>
      <vt:lpstr>Bicep/ Tricep</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SPORTS, LLC</dc:creator>
  <cp:lastModifiedBy>SPORTS, LLC</cp:lastModifiedBy>
  <cp:revision>14</cp:revision>
  <dcterms:created xsi:type="dcterms:W3CDTF">2016-06-30T19:22:29Z</dcterms:created>
  <dcterms:modified xsi:type="dcterms:W3CDTF">2016-07-25T13:15:05Z</dcterms:modified>
</cp:coreProperties>
</file>